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09f8864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09f8864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09f88641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09f88641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don’t have to read everything, but try and regularly refresh yourself -- also check for updates every few years!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09f88641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09f88641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09f88641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09f88641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09f88641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09f88641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09f88641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09f88641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09f88641f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09f88641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09f88641f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09f88641f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76Yds1p63Q3iaKilw0luChMzlJhODdiPvF2I4g9eIXo/edit" TargetMode="External"/><Relationship Id="rId4" Type="http://schemas.openxmlformats.org/officeDocument/2006/relationships/hyperlink" Target="https://crimethinc.com/posters/when-the-police-knock-on-your-door-your-rights-and-options" TargetMode="External"/><Relationship Id="rId5" Type="http://schemas.openxmlformats.org/officeDocument/2006/relationships/hyperlink" Target="https://www.nlg.org/know-your-rights/" TargetMode="External"/><Relationship Id="rId6" Type="http://schemas.openxmlformats.org/officeDocument/2006/relationships/hyperlink" Target="https://www.aclu.org/know-your-rights/stopped-by-police/" TargetMode="External"/><Relationship Id="rId7" Type="http://schemas.openxmlformats.org/officeDocument/2006/relationships/hyperlink" Target="https://www.sproutdistro.com/catalog/zines/legal/know-rights-need-know" TargetMode="External"/><Relationship Id="rId8" Type="http://schemas.openxmlformats.org/officeDocument/2006/relationships/hyperlink" Target="https://tiltedscalescollective.org/wp-content/uploads/atiltedguide-web-1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reerichardhunsinger.com/content/files/2023/03/Know-Your-Rights_-How-to-Handle-a-Doorknock.pptx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Your Rights Training for Trainers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we’ll cover today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What’s the source material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to give the presentation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Introduction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Why it’s important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How to prepare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What to do during the police interaction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What to do after the police interaction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Breakout practice session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to prepare for the training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to follow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Who needs the training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source material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50" u="sng">
                <a:solidFill>
                  <a:srgbClr val="1155CC"/>
                </a:solidFill>
                <a:highlight>
                  <a:schemeClr val="lt1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CCR zine</a:t>
            </a:r>
            <a:endParaRPr sz="26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 u="sng">
                <a:solidFill>
                  <a:srgbClr val="1155CC"/>
                </a:solidFill>
                <a:highlight>
                  <a:schemeClr val="lt1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Crimethinc poster</a:t>
            </a:r>
            <a:endParaRPr sz="19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 u="sng">
                <a:solidFill>
                  <a:srgbClr val="1155CC"/>
                </a:solidFill>
                <a:highlight>
                  <a:schemeClr val="lt1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NLG KYR Booklets</a:t>
            </a:r>
            <a:endParaRPr sz="195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Char char="●"/>
            </a:pPr>
            <a:r>
              <a:rPr lang="en" sz="1950" u="sng">
                <a:solidFill>
                  <a:srgbClr val="1155CC"/>
                </a:solidFill>
                <a:highlight>
                  <a:schemeClr val="lt1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ACLU KYR page</a:t>
            </a:r>
            <a:endParaRPr sz="2600">
              <a:highlight>
                <a:schemeClr val="lt1"/>
              </a:highlight>
            </a:endParaRPr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Char char="●"/>
            </a:pPr>
            <a:r>
              <a:rPr lang="en" sz="1950" u="sng">
                <a:solidFill>
                  <a:srgbClr val="1155CC"/>
                </a:solidFill>
                <a:highlight>
                  <a:schemeClr val="lt1"/>
                </a:highlight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JustUS NYC zine</a:t>
            </a:r>
            <a:r>
              <a:rPr lang="en" sz="195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sz="195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Char char="●"/>
            </a:pPr>
            <a:r>
              <a:rPr lang="en" sz="1950" u="sng">
                <a:solidFill>
                  <a:srgbClr val="1155CC"/>
                </a:solidFill>
                <a:highlight>
                  <a:schemeClr val="lt1"/>
                </a:highlight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Tilted Scales’ Guide to Being a Defendant</a:t>
            </a:r>
            <a:r>
              <a:rPr lang="en" sz="195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endParaRPr sz="195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Introduction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Be honest about who you are and why you’re doing this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Be honest about what you’re </a:t>
            </a:r>
            <a:r>
              <a:rPr b="1" lang="en" sz="2100"/>
              <a:t>not</a:t>
            </a:r>
            <a:r>
              <a:rPr lang="en" sz="2100"/>
              <a:t>: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2100"/>
              <a:t>“Nothing that we say today constitutes legal advice. We are just presenting information that is publicly available”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Be clear about your limits</a:t>
            </a:r>
            <a:endParaRPr sz="2100"/>
          </a:p>
          <a:p>
            <a:pPr indent="-361950" lvl="2" marL="1371600" rtl="0" algn="l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Identify your weaknesses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Confidentiality and consent for what we discuss in this space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KYR matters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Solidarity</a:t>
            </a:r>
            <a:endParaRPr sz="1900"/>
          </a:p>
          <a:p>
            <a: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900"/>
              <a:t>Law enforcement agencies are still collecting evidence against people</a:t>
            </a:r>
            <a:endParaRPr sz="1900"/>
          </a:p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Abolition</a:t>
            </a:r>
            <a:endParaRPr sz="1900"/>
          </a:p>
          <a:p>
            <a: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900"/>
              <a:t>It’s easy for people to understand that talking to cops about themselves is a bad idea, but that breaks down with just a little bit of alienation</a:t>
            </a:r>
            <a:endParaRPr sz="1900"/>
          </a:p>
          <a:p>
            <a: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900"/>
              <a:t>Creating neighborhood networks of care and organizing on a 1-on-1 level empowers your community and brings people together -- we take care of each other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Nuts and Bolts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3"/>
              </a:rPr>
              <a:t>See training presentation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700"/>
              <a:t>Practice!</a:t>
            </a:r>
            <a:endParaRPr sz="37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700"/>
              <a:t>...Debrief</a:t>
            </a:r>
            <a:endParaRPr sz="3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Prepare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Read all the source material!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Practice the presentation with people who don’t know the material multiple times</a:t>
            </a:r>
            <a:endParaRPr sz="29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Time yourself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Make sure your computer and network setup works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Print things in advance if you want to give them out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Follow-Up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Give a training for trainers!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Make sure everyone has the resources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Give people numbers to call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Have attendees brainstorm who they can share this information with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Consider checking in ever so often and updating people when there’s news about an investigation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needs this training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Everyone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Your organizations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Your friends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Your family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Your roommates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Anyone who attended a protest after dark last summer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